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96" y="77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1"/>
  <c:style val="2"/>
  <c:chart>
    <c:title>
      <c:overlay val="0"/>
    </c:title>
    <c:autoTitleDeleted val="0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天數</c:v>
                </c:pt>
              </c:strCache>
            </c:strRef>
          </c:tx>
          <c:invertIfNegative val="1"/>
          <c:cat>
            <c:strRef>
              <c:f>Sheet1!$A$2:$A$6</c:f>
              <c:strCache>
                <c:ptCount val="5"/>
                <c:pt idx="0">
                  <c:v>專案規劃</c:v>
                </c:pt>
                <c:pt idx="1">
                  <c:v>HTML 結構</c:v>
                </c:pt>
                <c:pt idx="2">
                  <c:v>CSS 樣式</c:v>
                </c:pt>
                <c:pt idx="3">
                  <c:v>JavaScript 功能</c:v>
                </c:pt>
                <c:pt idx="4">
                  <c:v>測試與除錯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35-48A6-ADBC-083F54B906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</c:scaling>
        <c:delete val="0"/>
        <c:axPos val="b"/>
        <c:majorGridlines/>
        <c:numFmt formatCode="General" sourceLinked="1"/>
        <c:majorTickMark val="out"/>
        <c:minorTickMark val="none"/>
        <c:tickLblPos val="nextTo"/>
        <c:crossAx val="-2068027336"/>
        <c:crosses val="autoZero"/>
        <c:crossBetween val="between"/>
      </c:valAx>
    </c:plotArea>
    <c:plotVisOnly val="1"/>
    <c:dispBlanksAs val="gap"/>
    <c:showDLblsOverMax val="1"/>
  </c:chart>
  <c:txPr>
    <a:bodyPr/>
    <a:lstStyle/>
    <a:p>
      <a:pPr>
        <a:defRPr sz="1800"/>
      </a:pPr>
      <a:endParaRPr lang="zh-TW"/>
    </a:p>
  </c:txPr>
  <c:externalData r:id="rId1">
    <c:autoUpdate val="0"/>
  </c:externalData>
</c:chartSpace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📝 個人專案簡報：活動報名網頁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 err="1"/>
              <a:t>網頁設計實作成果</a:t>
            </a:r>
            <a:endParaRPr dirty="0"/>
          </a:p>
          <a:p>
            <a:r>
              <a:rPr dirty="0" err="1"/>
              <a:t>作者：</a:t>
            </a:r>
            <a:r>
              <a:rPr lang="en-US" dirty="0" err="1"/>
              <a:t>Ron</a:t>
            </a:r>
            <a:endParaRPr dirty="0"/>
          </a:p>
          <a:p>
            <a:r>
              <a:rPr dirty="0"/>
              <a:t>日期：2025年8月13日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主題與功能介紹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err="1"/>
              <a:t>專案說明：這是一個簡單的活動報名表單網頁，使用者可以填寫姓名與電話，並在提交後得到視覺化的成功回饋</a:t>
            </a:r>
            <a:r>
              <a:rPr dirty="0"/>
              <a:t>。</a:t>
            </a:r>
          </a:p>
          <a:p>
            <a:pPr lvl="1"/>
            <a:r>
              <a:rPr dirty="0" err="1"/>
              <a:t>表單輸入（姓名、電話</a:t>
            </a:r>
            <a:r>
              <a:rPr dirty="0"/>
              <a:t>）</a:t>
            </a:r>
          </a:p>
          <a:p>
            <a:pPr lvl="1"/>
            <a:r>
              <a:rPr dirty="0" err="1"/>
              <a:t>點擊按鈕後觸發動畫</a:t>
            </a:r>
            <a:endParaRPr dirty="0"/>
          </a:p>
          <a:p>
            <a:pPr lvl="1"/>
            <a:r>
              <a:rPr dirty="0" err="1"/>
              <a:t>隱藏表單並顯示感謝訊息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設計與流程（Wireframe 概念）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8400"/>
            <a:ext cx="8229600" cy="4957763"/>
          </a:xfrm>
        </p:spPr>
        <p:txBody>
          <a:bodyPr/>
          <a:lstStyle/>
          <a:p>
            <a:pPr marL="0" indent="0">
              <a:buNone/>
            </a:pPr>
            <a:r>
              <a:rPr dirty="0"/>
              <a:t>Wireframe </a:t>
            </a:r>
            <a:r>
              <a:rPr dirty="0" err="1"/>
              <a:t>草圖重點</a:t>
            </a:r>
            <a:r>
              <a:rPr dirty="0"/>
              <a:t>：</a:t>
            </a:r>
          </a:p>
          <a:p>
            <a:pPr lvl="1"/>
            <a:r>
              <a:rPr dirty="0"/>
              <a:t>• </a:t>
            </a:r>
            <a:r>
              <a:rPr dirty="0" err="1"/>
              <a:t>標題</a:t>
            </a:r>
            <a:r>
              <a:rPr dirty="0"/>
              <a:t>：「</a:t>
            </a:r>
            <a:r>
              <a:rPr dirty="0" err="1"/>
              <a:t>活動報名表</a:t>
            </a:r>
            <a:r>
              <a:rPr dirty="0"/>
              <a:t>」</a:t>
            </a:r>
          </a:p>
          <a:p>
            <a:pPr lvl="1"/>
            <a:r>
              <a:rPr dirty="0"/>
              <a:t>• </a:t>
            </a:r>
            <a:r>
              <a:rPr dirty="0" err="1"/>
              <a:t>輸入框</a:t>
            </a:r>
            <a:r>
              <a:rPr dirty="0"/>
              <a:t>：「</a:t>
            </a:r>
            <a:r>
              <a:rPr dirty="0" err="1"/>
              <a:t>姓名</a:t>
            </a:r>
            <a:r>
              <a:rPr dirty="0"/>
              <a:t>」、「</a:t>
            </a:r>
            <a:r>
              <a:rPr dirty="0" err="1"/>
              <a:t>電話</a:t>
            </a:r>
            <a:r>
              <a:rPr dirty="0"/>
              <a:t>」</a:t>
            </a:r>
          </a:p>
          <a:p>
            <a:pPr lvl="1"/>
            <a:r>
              <a:rPr dirty="0"/>
              <a:t>• </a:t>
            </a:r>
            <a:r>
              <a:rPr dirty="0" err="1"/>
              <a:t>按鈕</a:t>
            </a:r>
            <a:r>
              <a:rPr dirty="0"/>
              <a:t>：「</a:t>
            </a:r>
            <a:r>
              <a:rPr lang="zh-TW" altLang="en-US" dirty="0"/>
              <a:t>送出</a:t>
            </a:r>
            <a:r>
              <a:rPr dirty="0"/>
              <a:t>」</a:t>
            </a:r>
          </a:p>
          <a:p>
            <a:pPr lvl="1"/>
            <a:r>
              <a:rPr dirty="0"/>
              <a:t>• </a:t>
            </a:r>
            <a:r>
              <a:rPr dirty="0" err="1"/>
              <a:t>成功動畫區塊（感謝訊息</a:t>
            </a:r>
            <a:r>
              <a:rPr dirty="0"/>
              <a:t>＋👍）</a:t>
            </a:r>
            <a:endParaRPr lang="en-US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939BFEE-44CE-D83A-C8EC-95D0559A3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940" y="3794626"/>
            <a:ext cx="5324354" cy="278873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專案流程圖</a:t>
            </a:r>
            <a:endParaRPr dirty="0"/>
          </a:p>
        </p:txBody>
      </p:sp>
      <p:sp>
        <p:nvSpPr>
          <p:cNvPr id="3" name="Rounded Rectangle 2"/>
          <p:cNvSpPr/>
          <p:nvPr/>
        </p:nvSpPr>
        <p:spPr>
          <a:xfrm>
            <a:off x="3657600" y="1417638"/>
            <a:ext cx="1828800" cy="54864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t>開始</a:t>
            </a:r>
          </a:p>
        </p:txBody>
      </p:sp>
      <p:sp>
        <p:nvSpPr>
          <p:cNvPr id="4" name="Rectangle 3"/>
          <p:cNvSpPr/>
          <p:nvPr/>
        </p:nvSpPr>
        <p:spPr>
          <a:xfrm>
            <a:off x="3657599" y="2331720"/>
            <a:ext cx="1917699" cy="5486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rPr dirty="0" err="1"/>
              <a:t>填寫資料（姓名、電話</a:t>
            </a:r>
            <a:r>
              <a:rPr dirty="0"/>
              <a:t>）</a:t>
            </a:r>
          </a:p>
        </p:txBody>
      </p:sp>
      <p:sp>
        <p:nvSpPr>
          <p:cNvPr id="5" name="Chevron 4"/>
          <p:cNvSpPr/>
          <p:nvPr/>
        </p:nvSpPr>
        <p:spPr>
          <a:xfrm>
            <a:off x="3657600" y="3335020"/>
            <a:ext cx="1828800" cy="548640"/>
          </a:xfrm>
          <a:prstGeom prst="chevr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rPr dirty="0" err="1"/>
              <a:t>點擊「聯絡</a:t>
            </a:r>
            <a:r>
              <a:rPr dirty="0"/>
              <a:t>」</a:t>
            </a:r>
          </a:p>
        </p:txBody>
      </p:sp>
      <p:sp>
        <p:nvSpPr>
          <p:cNvPr id="6" name="Diamond 5"/>
          <p:cNvSpPr/>
          <p:nvPr/>
        </p:nvSpPr>
        <p:spPr>
          <a:xfrm>
            <a:off x="3657600" y="4206240"/>
            <a:ext cx="1828800" cy="548640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rPr dirty="0" err="1"/>
              <a:t>資料完整</a:t>
            </a:r>
            <a:endParaRPr dirty="0"/>
          </a:p>
        </p:txBody>
      </p:sp>
      <p:sp>
        <p:nvSpPr>
          <p:cNvPr id="7" name="Rounded Rectangle 6"/>
          <p:cNvSpPr/>
          <p:nvPr/>
        </p:nvSpPr>
        <p:spPr>
          <a:xfrm>
            <a:off x="3657600" y="5074920"/>
            <a:ext cx="1828800" cy="54864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t>顯示動畫＋感謝訊息（是）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657600" y="6034722"/>
            <a:ext cx="1828800" cy="54864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t>顯示錯誤提示（否）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專案時程（甘特圖）</a:t>
            </a:r>
          </a:p>
        </p:txBody>
      </p:sp>
      <p:graphicFrame>
        <p:nvGraphicFramePr>
          <p:cNvPr id="3" name="Chart 2"/>
          <p:cNvGraphicFramePr>
            <a:graphicFrameLocks noGrp="1"/>
          </p:cNvGraphicFramePr>
          <p:nvPr/>
        </p:nvGraphicFramePr>
        <p:xfrm>
          <a:off x="914400" y="1463040"/>
          <a:ext cx="7315200" cy="4023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技術應用與心得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技術應用：</a:t>
            </a:r>
          </a:p>
          <a:p>
            <a:pPr lvl="1"/>
            <a:r>
              <a:t>• HTML：表單結構與排版</a:t>
            </a:r>
          </a:p>
          <a:p>
            <a:pPr lvl="1"/>
            <a:r>
              <a:t>• CSS：樣式美化與 @keyframes 動畫</a:t>
            </a:r>
          </a:p>
          <a:p>
            <a:pPr lvl="1"/>
            <a:r>
              <a:t>• JavaScript：事件處理（addEventListener）與 DOM 操作</a:t>
            </a:r>
          </a:p>
          <a:p>
            <a:r>
              <a:t>學習心得：從零開始設計功能並解決問題，強化了前端實作經驗。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成果展示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8"/>
            <a:ext cx="8229600" cy="4525963"/>
          </a:xfrm>
        </p:spPr>
        <p:txBody>
          <a:bodyPr>
            <a:normAutofit/>
          </a:bodyPr>
          <a:lstStyle/>
          <a:p>
            <a:r>
              <a:rPr sz="2800" dirty="0"/>
              <a:t>Demo </a:t>
            </a:r>
            <a:r>
              <a:rPr sz="2800" dirty="0" err="1"/>
              <a:t>方式</a:t>
            </a:r>
            <a:r>
              <a:rPr sz="2800" dirty="0"/>
              <a:t>：</a:t>
            </a:r>
            <a:endParaRPr lang="en-US" sz="2800" dirty="0"/>
          </a:p>
          <a:p>
            <a:r>
              <a:rPr lang="zh-TW" altLang="en-US" sz="2800" dirty="0"/>
              <a:t>播放短片展示操作過程</a:t>
            </a:r>
          </a:p>
        </p:txBody>
      </p:sp>
      <p:pic>
        <p:nvPicPr>
          <p:cNvPr id="5" name="Plant tour — Emin Global — Mozilla Firefox 2025-08-12 22-21-45">
            <a:hlinkClick r:id="" action="ppaction://media"/>
            <a:extLst>
              <a:ext uri="{FF2B5EF4-FFF2-40B4-BE49-F238E27FC236}">
                <a16:creationId xmlns:a16="http://schemas.microsoft.com/office/drawing/2014/main" id="{6EB9812B-2AF6-4A3D-B464-F99293C57F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8314" y="2534936"/>
            <a:ext cx="6727371" cy="35318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5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謝謝聆聽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 err="1"/>
              <a:t>感謝聆聽，歡迎提問</a:t>
            </a:r>
            <a:r>
              <a:rPr dirty="0"/>
              <a:t>。</a:t>
            </a:r>
          </a:p>
          <a:p>
            <a:r>
              <a:rPr dirty="0" err="1"/>
              <a:t>作者：</a:t>
            </a:r>
            <a:r>
              <a:rPr lang="en-US" altLang="zh-TW" dirty="0" err="1"/>
              <a:t>Ron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142</Words>
  <Application>Microsoft Office PowerPoint</Application>
  <PresentationFormat>如螢幕大小 (4:3)</PresentationFormat>
  <Paragraphs>38</Paragraphs>
  <Slides>8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📝 個人專案簡報：活動報名網頁</vt:lpstr>
      <vt:lpstr>主題與功能介紹</vt:lpstr>
      <vt:lpstr>設計與流程（Wireframe 概念）</vt:lpstr>
      <vt:lpstr>專案流程圖</vt:lpstr>
      <vt:lpstr>專案時程（甘特圖）</vt:lpstr>
      <vt:lpstr>技術應用與心得</vt:lpstr>
      <vt:lpstr>成果展示</vt:lpstr>
      <vt:lpstr>謝謝聆聽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📝 個人專案簡報：活動報名網頁</dc:title>
  <dc:subject/>
  <dc:creator>user</dc:creator>
  <cp:keywords/>
  <dc:description>generated using python-pptx</dc:description>
  <cp:lastModifiedBy>user</cp:lastModifiedBy>
  <cp:revision>10</cp:revision>
  <dcterms:created xsi:type="dcterms:W3CDTF">2013-01-27T09:14:16Z</dcterms:created>
  <dcterms:modified xsi:type="dcterms:W3CDTF">2025-08-13T02:39:59Z</dcterms:modified>
  <cp:category/>
</cp:coreProperties>
</file>

<file path=docProps/thumbnail.jpeg>
</file>